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8" r:id="rId3"/>
    <p:sldId id="267" r:id="rId4"/>
    <p:sldId id="268" r:id="rId5"/>
    <p:sldId id="269" r:id="rId6"/>
    <p:sldId id="270" r:id="rId7"/>
    <p:sldId id="271" r:id="rId8"/>
    <p:sldId id="256" r:id="rId9"/>
    <p:sldId id="264" r:id="rId10"/>
    <p:sldId id="259" r:id="rId11"/>
    <p:sldId id="265" r:id="rId12"/>
    <p:sldId id="261" r:id="rId13"/>
    <p:sldId id="266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94" autoAdjust="0"/>
    <p:restoredTop sz="94660"/>
  </p:normalViewPr>
  <p:slideViewPr>
    <p:cSldViewPr snapToGrid="0" showGuides="1">
      <p:cViewPr varScale="1">
        <p:scale>
          <a:sx n="123" d="100"/>
          <a:sy n="123" d="100"/>
        </p:scale>
        <p:origin x="2885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media/media2.mkv>
</file>

<file path=ppt/media/media3.mkv>
</file>

<file path=ppt/media/media4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42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16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68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165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420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03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346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02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720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2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71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560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ump 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726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079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jump 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651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8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581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4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77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hrow 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41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3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ow A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75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9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5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7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14</Slides>
  <Notes>0</Notes>
  <HiddenSlides>0</HiddenSlides>
  <MMClips>4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Domberg, Andreas</dc:creator>
  <cp:lastModifiedBy>Domberg, Andreas</cp:lastModifiedBy>
  <cp:revision>8</cp:revision>
  <dcterms:created xsi:type="dcterms:W3CDTF">2020-03-04T09:49:51Z</dcterms:created>
  <dcterms:modified xsi:type="dcterms:W3CDTF">2020-03-05T13:01:55Z</dcterms:modified>
</cp:coreProperties>
</file>

<file path=docProps/thumbnail.jpeg>
</file>